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"https://get.pxhere.com/photo/landscape-tree-nature-forest-wilderness-plant-shore-flower-lake-river-summer-pond-pine-savanna-vegetation-wetland-reeds-habitat-ecosystem-natural-environment-woody-plant-1112797.jpg"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Chef Habitat</dc:title>
  <dc:subject>Workshop Series - level 100. Introduction to Habitat</dc:subject>
  <dc:creator>George Westwater, Progress Chef</dc:creator>
  <cp:lastModifiedBy>George Westwater, Progress Chef</cp:lastModifiedBy>
  <cp:revision>1</cp:revision>
  <dcterms:created xsi:type="dcterms:W3CDTF">2025-04-30T14:01:01Z</dcterms:created>
  <dcterms:modified xsi:type="dcterms:W3CDTF">2025-04-30T14:01:01Z</dcterms:modified>
</cp:coreProperties>
</file>